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9" r:id="rId4"/>
    <p:sldId id="259" r:id="rId5"/>
    <p:sldId id="271" r:id="rId6"/>
    <p:sldId id="272" r:id="rId7"/>
    <p:sldId id="274" r:id="rId8"/>
    <p:sldId id="288" r:id="rId9"/>
    <p:sldId id="276" r:id="rId10"/>
    <p:sldId id="277" r:id="rId11"/>
    <p:sldId id="281" r:id="rId12"/>
    <p:sldId id="282" r:id="rId13"/>
    <p:sldId id="278" r:id="rId14"/>
    <p:sldId id="280" r:id="rId15"/>
    <p:sldId id="283" r:id="rId16"/>
    <p:sldId id="279" r:id="rId17"/>
    <p:sldId id="284" r:id="rId18"/>
    <p:sldId id="285" r:id="rId19"/>
    <p:sldId id="286" r:id="rId20"/>
    <p:sldId id="287" r:id="rId21"/>
    <p:sldId id="291" r:id="rId22"/>
    <p:sldId id="294" r:id="rId23"/>
    <p:sldId id="293" r:id="rId24"/>
    <p:sldId id="292" r:id="rId25"/>
    <p:sldId id="296" r:id="rId26"/>
    <p:sldId id="297" r:id="rId27"/>
    <p:sldId id="295" r:id="rId28"/>
    <p:sldId id="290" r:id="rId29"/>
    <p:sldId id="299" r:id="rId30"/>
    <p:sldId id="298" r:id="rId31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7"/>
  </p:normalViewPr>
  <p:slideViewPr>
    <p:cSldViewPr snapToGrid="0" snapToObjects="1">
      <p:cViewPr varScale="1">
        <p:scale>
          <a:sx n="102" d="100"/>
          <a:sy n="102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DDDF-5B2A-2044-ABA2-631B87D103B5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5A15-E20E-6243-8B85-4BB33F381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7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A15-E20E-6243-8B85-4BB33F381105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02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5A15-E20E-6243-8B85-4BB33F381105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02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36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72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44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61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7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64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09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18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33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82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E641-7B9F-2F42-BBEB-BE84D86C148F}" type="datetimeFigureOut">
              <a:rPr lang="pl-PL" smtClean="0"/>
              <a:t>11.01.2016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413E-E1A8-C943-91F3-DC66E58EE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70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4ku9e0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04JHTD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04nYuQ" TargetMode="External"/><Relationship Id="rId4" Type="http://schemas.openxmlformats.org/officeDocument/2006/relationships/hyperlink" Target="http://bit.ly/16irXVx" TargetMode="External"/><Relationship Id="rId5" Type="http://schemas.openxmlformats.org/officeDocument/2006/relationships/hyperlink" Target="http://bit.ly/11A3hVn" TargetMode="External"/><Relationship Id="rId6" Type="http://schemas.openxmlformats.org/officeDocument/2006/relationships/hyperlink" Target="http://bit.ly/128V759" TargetMode="External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93ONp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04nYuQ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93ONp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65695" y="298783"/>
            <a:ext cx="9909696" cy="231556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pl-PL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Ein Stück</a:t>
            </a:r>
            <a:endParaRPr lang="pl-PL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1371600" y="7768353"/>
            <a:ext cx="6400800" cy="298783"/>
          </a:xfrm>
        </p:spPr>
        <p:txBody>
          <a:bodyPr>
            <a:normAutofit fontScale="47500" lnSpcReduction="20000"/>
          </a:bodyPr>
          <a:lstStyle/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7616" y="2278219"/>
            <a:ext cx="8546383" cy="4579781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6499080" y="5583504"/>
            <a:ext cx="22970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pl-PL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pl-PL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Teil 2</a:t>
            </a:r>
            <a:endParaRPr lang="pl-PL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8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667160" y="274638"/>
            <a:ext cx="201964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wal 5"/>
          <p:cNvSpPr/>
          <p:nvPr/>
        </p:nvSpPr>
        <p:spPr>
          <a:xfrm>
            <a:off x="877748" y="2222198"/>
            <a:ext cx="5957490" cy="3323959"/>
          </a:xfrm>
          <a:prstGeom prst="ellipse">
            <a:avLst/>
          </a:prstGeom>
          <a:solidFill>
            <a:srgbClr val="3366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3366FF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4818282" y="5546157"/>
            <a:ext cx="432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  die  Ellipse</a:t>
            </a:r>
            <a:endParaRPr lang="pl-PL" sz="4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499080" y="274638"/>
            <a:ext cx="218772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0" y="554615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die  Raute    </a:t>
            </a:r>
            <a:r>
              <a:rPr lang="pl-PL" sz="4800" dirty="0" smtClean="0"/>
              <a:t>[ oder </a:t>
            </a:r>
            <a:r>
              <a:rPr lang="pl-PL" sz="4800" dirty="0" smtClean="0">
                <a:solidFill>
                  <a:srgbClr val="FF0000"/>
                </a:solidFill>
              </a:rPr>
              <a:t>der Rhombus </a:t>
            </a:r>
            <a:r>
              <a:rPr lang="pl-PL" sz="4800" dirty="0" smtClean="0"/>
              <a:t>]</a:t>
            </a:r>
            <a:endParaRPr lang="pl-PL" sz="4800" dirty="0">
              <a:solidFill>
                <a:srgbClr val="3366FF"/>
              </a:solidFill>
            </a:endParaRPr>
          </a:p>
        </p:txBody>
      </p:sp>
      <p:sp>
        <p:nvSpPr>
          <p:cNvPr id="3" name="Równoległobok 2"/>
          <p:cNvSpPr/>
          <p:nvPr/>
        </p:nvSpPr>
        <p:spPr>
          <a:xfrm>
            <a:off x="765696" y="2166175"/>
            <a:ext cx="4015236" cy="2987829"/>
          </a:xfrm>
          <a:prstGeom prst="parallelogram">
            <a:avLst/>
          </a:prstGeom>
          <a:solidFill>
            <a:srgbClr val="3366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0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424378" y="274638"/>
            <a:ext cx="226242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0" y="554615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</a:t>
            </a:r>
            <a:endParaRPr lang="pl-PL" sz="4800" dirty="0">
              <a:solidFill>
                <a:srgbClr val="3366FF"/>
              </a:solidFill>
            </a:endParaRPr>
          </a:p>
        </p:txBody>
      </p:sp>
      <p:sp>
        <p:nvSpPr>
          <p:cNvPr id="3" name="Równoległobok 2"/>
          <p:cNvSpPr/>
          <p:nvPr/>
        </p:nvSpPr>
        <p:spPr>
          <a:xfrm>
            <a:off x="765696" y="2166175"/>
            <a:ext cx="5882788" cy="2987829"/>
          </a:xfrm>
          <a:prstGeom prst="parallelogram">
            <a:avLst/>
          </a:prstGeom>
          <a:solidFill>
            <a:srgbClr val="008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Tekstowe 3"/>
          <p:cNvSpPr txBox="1"/>
          <p:nvPr/>
        </p:nvSpPr>
        <p:spPr>
          <a:xfrm>
            <a:off x="317484" y="5396765"/>
            <a:ext cx="882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8000"/>
                </a:solidFill>
              </a:rPr>
              <a:t>                        das  Rhomboid</a:t>
            </a:r>
            <a:endParaRPr lang="pl-PL" sz="4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611133" y="274638"/>
            <a:ext cx="233444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4818283" y="5546157"/>
            <a:ext cx="366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sp>
        <p:nvSpPr>
          <p:cNvPr id="3" name="Trójkąt równoramienny 2"/>
          <p:cNvSpPr/>
          <p:nvPr/>
        </p:nvSpPr>
        <p:spPr>
          <a:xfrm>
            <a:off x="485562" y="1942088"/>
            <a:ext cx="4799609" cy="3753460"/>
          </a:xfrm>
          <a:prstGeom prst="triangle">
            <a:avLst>
              <a:gd name="adj" fmla="val 48240"/>
            </a:avLst>
          </a:prstGeom>
          <a:solidFill>
            <a:srgbClr val="008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Tekstowe 3"/>
          <p:cNvSpPr txBox="1"/>
          <p:nvPr/>
        </p:nvSpPr>
        <p:spPr>
          <a:xfrm>
            <a:off x="5285170" y="5210026"/>
            <a:ext cx="3858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8000"/>
                </a:solidFill>
              </a:rPr>
              <a:t>  das  Dreieck</a:t>
            </a:r>
            <a:endParaRPr lang="pl-PL" sz="4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387028" y="274638"/>
            <a:ext cx="2299774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4818283" y="5546157"/>
            <a:ext cx="366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56690" y="1904741"/>
            <a:ext cx="3623051" cy="3641415"/>
          </a:xfrm>
          <a:prstGeom prst="rect">
            <a:avLst/>
          </a:prstGeom>
          <a:solidFill>
            <a:srgbClr val="008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Tekstowe 9"/>
          <p:cNvSpPr txBox="1"/>
          <p:nvPr/>
        </p:nvSpPr>
        <p:spPr>
          <a:xfrm>
            <a:off x="4127289" y="5546157"/>
            <a:ext cx="455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8000"/>
                </a:solidFill>
              </a:rPr>
              <a:t>       das  Quadrat       </a:t>
            </a:r>
            <a:endParaRPr lang="pl-PL" sz="4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480404" y="274638"/>
            <a:ext cx="246517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4818283" y="5546157"/>
            <a:ext cx="366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4127289" y="5546157"/>
            <a:ext cx="455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8000"/>
                </a:solidFill>
              </a:rPr>
              <a:t>        das  Trapez       </a:t>
            </a:r>
            <a:endParaRPr lang="pl-PL" sz="4800" b="1" dirty="0">
              <a:solidFill>
                <a:srgbClr val="008000"/>
              </a:solidFill>
            </a:endParaRPr>
          </a:p>
        </p:txBody>
      </p:sp>
      <p:sp>
        <p:nvSpPr>
          <p:cNvPr id="3" name="Trapez 2"/>
          <p:cNvSpPr/>
          <p:nvPr/>
        </p:nvSpPr>
        <p:spPr>
          <a:xfrm>
            <a:off x="709670" y="2240870"/>
            <a:ext cx="6237622" cy="2838437"/>
          </a:xfrm>
          <a:prstGeom prst="trapezoid">
            <a:avLst/>
          </a:prstGeom>
          <a:solidFill>
            <a:srgbClr val="008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1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480404" y="274638"/>
            <a:ext cx="2465169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4818283" y="5546157"/>
            <a:ext cx="366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56690" y="2222198"/>
            <a:ext cx="6013516" cy="2670372"/>
          </a:xfrm>
          <a:prstGeom prst="rect">
            <a:avLst/>
          </a:prstGeom>
          <a:solidFill>
            <a:srgbClr val="008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Tekstowe 9"/>
          <p:cNvSpPr txBox="1"/>
          <p:nvPr/>
        </p:nvSpPr>
        <p:spPr>
          <a:xfrm>
            <a:off x="4127289" y="5546157"/>
            <a:ext cx="455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8000"/>
                </a:solidFill>
              </a:rPr>
              <a:t>    das  Rechteck       </a:t>
            </a:r>
            <a:endParaRPr lang="pl-PL" sz="4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704511" y="274638"/>
            <a:ext cx="2439489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4818283" y="5546157"/>
            <a:ext cx="366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840398" y="5210026"/>
            <a:ext cx="830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8000"/>
                </a:solidFill>
              </a:rPr>
              <a:t>                              das  Sechseck</a:t>
            </a:r>
            <a:endParaRPr lang="pl-PL" sz="4800" b="1" dirty="0">
              <a:solidFill>
                <a:srgbClr val="008000"/>
              </a:solid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840398" y="1979436"/>
            <a:ext cx="4201990" cy="3697438"/>
          </a:xfrm>
          <a:prstGeom prst="hexagon">
            <a:avLst/>
          </a:prstGeom>
          <a:solidFill>
            <a:srgbClr val="008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6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 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517756" y="274638"/>
            <a:ext cx="2427818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4818283" y="5546157"/>
            <a:ext cx="366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317484" y="5210026"/>
            <a:ext cx="882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8000"/>
                </a:solidFill>
              </a:rPr>
              <a:t>                                    das  Vieleck</a:t>
            </a:r>
            <a:endParaRPr lang="pl-PL" sz="4800" b="1" dirty="0">
              <a:solidFill>
                <a:srgbClr val="008000"/>
              </a:solidFill>
            </a:endParaRPr>
          </a:p>
        </p:txBody>
      </p:sp>
      <p:sp>
        <p:nvSpPr>
          <p:cNvPr id="3" name="Dziesięciokąt 2"/>
          <p:cNvSpPr/>
          <p:nvPr/>
        </p:nvSpPr>
        <p:spPr>
          <a:xfrm>
            <a:off x="821722" y="1998108"/>
            <a:ext cx="4482125" cy="4201635"/>
          </a:xfrm>
          <a:prstGeom prst="decagon">
            <a:avLst/>
          </a:prstGeom>
          <a:solidFill>
            <a:srgbClr val="008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5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4" y="274638"/>
            <a:ext cx="10376583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Geometrische Figuren</a:t>
            </a:r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7246101" y="274638"/>
            <a:ext cx="211033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4295369" y="5546157"/>
            <a:ext cx="4650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sz="48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4818283" y="5546157"/>
            <a:ext cx="366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      </a:t>
            </a:r>
            <a:endParaRPr lang="pl-PL" sz="4800" b="1" dirty="0">
              <a:solidFill>
                <a:srgbClr val="3366FF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317484" y="5210026"/>
            <a:ext cx="882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008000"/>
                </a:solidFill>
              </a:rPr>
              <a:t>                                    </a:t>
            </a:r>
            <a:endParaRPr lang="pl-PL" sz="4800" b="1" dirty="0">
              <a:solidFill>
                <a:srgbClr val="008000"/>
              </a:solidFill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1307286" y="2110154"/>
            <a:ext cx="6788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interaktive  Aufgabe :</a:t>
            </a:r>
          </a:p>
          <a:p>
            <a:r>
              <a:rPr lang="pl-PL" sz="5400" b="1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pl-PL" sz="5400" b="1" dirty="0">
                <a:solidFill>
                  <a:srgbClr val="FF0000"/>
                </a:solidFill>
                <a:hlinkClick r:id="rId3"/>
              </a:rPr>
              <a:t>://bit.ly/</a:t>
            </a:r>
            <a:r>
              <a:rPr lang="pl-PL" sz="5400" b="1" dirty="0" smtClean="0">
                <a:solidFill>
                  <a:srgbClr val="FF0000"/>
                </a:solidFill>
                <a:hlinkClick r:id="rId3"/>
              </a:rPr>
              <a:t>14ku9e0</a:t>
            </a:r>
            <a:endParaRPr lang="pl-PL" sz="5400" b="1" dirty="0" smtClean="0">
              <a:solidFill>
                <a:srgbClr val="FF0000"/>
              </a:solidFill>
            </a:endParaRPr>
          </a:p>
          <a:p>
            <a:endParaRPr lang="pl-PL" sz="5400" b="1" dirty="0">
              <a:solidFill>
                <a:srgbClr val="FF0000"/>
              </a:solidFill>
            </a:endParaRPr>
          </a:p>
          <a:p>
            <a:endParaRPr lang="pl-PL" sz="3600" b="1" dirty="0" smtClean="0">
              <a:solidFill>
                <a:srgbClr val="FF0000"/>
              </a:solidFill>
            </a:endParaRPr>
          </a:p>
          <a:p>
            <a:endParaRPr lang="pl-PL" sz="5400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00" y="4251176"/>
            <a:ext cx="4241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30729" y="274638"/>
            <a:ext cx="9274729" cy="1143000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cs typeface="Calibri"/>
              </a:rPr>
              <a:t>Teil 2:   Geometrie</a:t>
            </a:r>
            <a:endParaRPr lang="pl-PL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3" r="-151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7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94706" y="274638"/>
            <a:ext cx="1439882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Geometrische  Körper 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440" y="1998110"/>
            <a:ext cx="4407421" cy="38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712307" y="274638"/>
            <a:ext cx="1521642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Geometrische 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Körper     </a:t>
            </a:r>
            <a:endParaRPr lang="pl-PL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54" y="274639"/>
            <a:ext cx="1016000" cy="1143000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5006259" y="4962769"/>
            <a:ext cx="439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r>
              <a:rPr lang="pl-PL" sz="4800" b="1" dirty="0" smtClean="0">
                <a:solidFill>
                  <a:srgbClr val="3366FF"/>
                </a:solidFill>
              </a:rPr>
              <a:t>  die  Kugel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8" y="1973384"/>
            <a:ext cx="4305300" cy="38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712307" y="274638"/>
            <a:ext cx="1521642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Geometrische 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Körper     </a:t>
            </a:r>
            <a:endParaRPr lang="pl-PL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54" y="274639"/>
            <a:ext cx="1016000" cy="1143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62" y="1638300"/>
            <a:ext cx="3595076" cy="4692162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4337538" y="5373077"/>
            <a:ext cx="480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3366FF"/>
                </a:solidFill>
              </a:rPr>
              <a:t>           </a:t>
            </a:r>
            <a:r>
              <a:rPr lang="pl-PL" sz="4800" b="1" dirty="0" smtClean="0">
                <a:solidFill>
                  <a:srgbClr val="3366FF"/>
                </a:solidFill>
              </a:rPr>
              <a:t>die  Pyramide </a:t>
            </a:r>
            <a:endParaRPr lang="pl-PL" sz="4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712307" y="274638"/>
            <a:ext cx="1521642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Geometrische 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Körper     </a:t>
            </a:r>
            <a:endParaRPr lang="pl-PL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54" y="274639"/>
            <a:ext cx="1016000" cy="1143000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5006259" y="4962769"/>
            <a:ext cx="439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3366FF"/>
                </a:solidFill>
              </a:rPr>
              <a:t>  </a:t>
            </a:r>
            <a:r>
              <a:rPr lang="pl-PL" sz="4800" b="1" dirty="0" smtClean="0">
                <a:solidFill>
                  <a:srgbClr val="3366FF"/>
                </a:solidFill>
              </a:rPr>
              <a:t>  </a:t>
            </a:r>
            <a:r>
              <a:rPr lang="pl-PL" sz="4800" b="1" dirty="0" smtClean="0">
                <a:solidFill>
                  <a:srgbClr val="FF0000"/>
                </a:solidFill>
              </a:rPr>
              <a:t>der Zylinder</a:t>
            </a:r>
            <a:endParaRPr lang="pl-PL" sz="4800" b="1" dirty="0">
              <a:solidFill>
                <a:srgbClr val="3366FF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0" y="1602154"/>
            <a:ext cx="4264269" cy="46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712307" y="274638"/>
            <a:ext cx="1521642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Geometrische 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Körper     </a:t>
            </a:r>
            <a:endParaRPr lang="pl-PL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54" y="274639"/>
            <a:ext cx="1016000" cy="1143000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4200769" y="5588000"/>
            <a:ext cx="513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    der   Kegel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3" y="1660770"/>
            <a:ext cx="3692769" cy="47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712307" y="274638"/>
            <a:ext cx="1521642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Geometrische 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Körper     </a:t>
            </a:r>
            <a:endParaRPr lang="pl-PL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154" y="274639"/>
            <a:ext cx="1016000" cy="1143000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4200769" y="5588000"/>
            <a:ext cx="513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 der   Kubus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3" name="Sześcian 2"/>
          <p:cNvSpPr/>
          <p:nvPr/>
        </p:nvSpPr>
        <p:spPr>
          <a:xfrm>
            <a:off x="895869" y="2110154"/>
            <a:ext cx="3304900" cy="3321538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4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712307" y="274638"/>
            <a:ext cx="1521642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Geometrische 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Körper     </a:t>
            </a:r>
            <a:endParaRPr lang="pl-PL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154" y="274639"/>
            <a:ext cx="1016000" cy="1143000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4200769" y="5588000"/>
            <a:ext cx="513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 der   Quader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10" name="Sześcian 9"/>
          <p:cNvSpPr/>
          <p:nvPr/>
        </p:nvSpPr>
        <p:spPr>
          <a:xfrm>
            <a:off x="1149870" y="1563077"/>
            <a:ext cx="2835976" cy="4689231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712307" y="274638"/>
            <a:ext cx="1521642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Geometrische 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Körper     </a:t>
            </a:r>
            <a:endParaRPr lang="pl-PL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54" y="274639"/>
            <a:ext cx="1016000" cy="1143000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4200769" y="5588000"/>
            <a:ext cx="513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r>
              <a:rPr lang="pl-PL" sz="4800" b="1" dirty="0" smtClean="0">
                <a:solidFill>
                  <a:srgbClr val="008000"/>
                </a:solidFill>
              </a:rPr>
              <a:t>das  Polyeder</a:t>
            </a:r>
            <a:endParaRPr lang="pl-PL" sz="4800" b="1" dirty="0">
              <a:solidFill>
                <a:srgbClr val="008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1" y="1856155"/>
            <a:ext cx="4142154" cy="40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712307" y="274638"/>
            <a:ext cx="1521642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Geometrische  </a:t>
            </a:r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Körper     </a:t>
            </a:r>
            <a:endParaRPr lang="pl-PL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54" y="274639"/>
            <a:ext cx="1016000" cy="114300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307286" y="2110154"/>
            <a:ext cx="6788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interaktive  Aufgabe :</a:t>
            </a:r>
          </a:p>
          <a:p>
            <a:r>
              <a:rPr lang="cs-CZ" sz="5400" b="1" u="sng" dirty="0">
                <a:hlinkClick r:id="rId3"/>
              </a:rPr>
              <a:t>http://bit.ly/104JHTD</a:t>
            </a:r>
            <a:endParaRPr lang="cs-CZ" sz="5400" b="1" dirty="0"/>
          </a:p>
          <a:p>
            <a:endParaRPr lang="pl-PL" sz="5400" b="1" dirty="0" smtClean="0">
              <a:solidFill>
                <a:srgbClr val="FF0000"/>
              </a:solidFill>
            </a:endParaRPr>
          </a:p>
          <a:p>
            <a:endParaRPr lang="pl-PL" sz="5400" b="1" dirty="0">
              <a:solidFill>
                <a:srgbClr val="FF0000"/>
              </a:solidFill>
            </a:endParaRPr>
          </a:p>
          <a:p>
            <a:endParaRPr lang="pl-PL" sz="3600" b="1" dirty="0" smtClean="0">
              <a:solidFill>
                <a:srgbClr val="FF0000"/>
              </a:solidFill>
            </a:endParaRPr>
          </a:p>
          <a:p>
            <a:endParaRPr lang="pl-PL" sz="5400" b="1" dirty="0">
              <a:solidFill>
                <a:srgbClr val="FF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00" y="4251176"/>
            <a:ext cx="4241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14176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 </a:t>
            </a:r>
            <a:r>
              <a:rPr lang="pl-PL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Bilderquellen: </a:t>
            </a:r>
            <a:endParaRPr lang="pl-PL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96424" y="1417639"/>
            <a:ext cx="7790375" cy="49886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u="sng" dirty="0">
                <a:hlinkClick r:id="rId2"/>
              </a:rPr>
              <a:t>http://bit.ly/193ONp6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r>
              <a:rPr lang="cs-CZ" sz="2400" u="sng" dirty="0">
                <a:hlinkClick r:id="rId3"/>
              </a:rPr>
              <a:t>http://bit.ly/104nYuQ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r>
              <a:rPr lang="cs-CZ" sz="2400" u="sng" dirty="0">
                <a:hlinkClick r:id="rId4"/>
              </a:rPr>
              <a:t>http://bit.ly/16irXVx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r>
              <a:rPr lang="cs-CZ" sz="2400" u="sng" dirty="0">
                <a:hlinkClick r:id="rId5"/>
              </a:rPr>
              <a:t>http://bit.ly/11A3hVn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r>
              <a:rPr lang="cs-CZ" sz="2400" u="sng" dirty="0">
                <a:hlinkClick r:id="rId6"/>
              </a:rPr>
              <a:t>http://bit.ly/128V759</a:t>
            </a:r>
            <a:endParaRPr lang="cs-CZ" sz="2400" dirty="0"/>
          </a:p>
          <a:p>
            <a:endParaRPr lang="pl-PL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hlinkClick r:id="rId6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059" y="4408163"/>
            <a:ext cx="2371792" cy="19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4" y="274638"/>
            <a:ext cx="10376583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  </a:t>
            </a:r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Geometrische </a:t>
            </a:r>
            <a:r>
              <a:rPr lang="pl-PL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Geräte</a:t>
            </a:r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56" r="-50656"/>
          <a:stretch>
            <a:fillRect/>
          </a:stretch>
        </p:blipFill>
        <p:spPr bwMode="auto">
          <a:xfrm>
            <a:off x="457200" y="1581527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5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14176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 </a:t>
            </a:r>
            <a:r>
              <a:rPr lang="pl-PL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Bilderquellen: </a:t>
            </a:r>
            <a:endParaRPr lang="pl-PL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96424" y="1417639"/>
            <a:ext cx="7790375" cy="4988634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400" u="sng" dirty="0" smtClean="0">
              <a:hlinkClick r:id="rId2"/>
            </a:endParaRPr>
          </a:p>
          <a:p>
            <a:endParaRPr lang="cs-CZ" sz="2400" u="sng" dirty="0">
              <a:hlinkClick r:id="rId2"/>
            </a:endParaRPr>
          </a:p>
          <a:p>
            <a:r>
              <a:rPr lang="cs-CZ" sz="2400" u="sng" dirty="0" smtClean="0">
                <a:hlinkClick r:id="rId2"/>
              </a:rPr>
              <a:t>http</a:t>
            </a:r>
            <a:r>
              <a:rPr lang="cs-CZ" sz="2400" u="sng" dirty="0">
                <a:hlinkClick r:id="rId2"/>
              </a:rPr>
              <a:t>://bit.ly/</a:t>
            </a:r>
            <a:r>
              <a:rPr lang="cs-CZ" sz="2400" u="sng" dirty="0" smtClean="0">
                <a:hlinkClick r:id="rId2"/>
              </a:rPr>
              <a:t>193ONp6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r>
              <a:rPr lang="cs-CZ" sz="2400" u="sng" dirty="0">
                <a:hlinkClick r:id="rId3"/>
              </a:rPr>
              <a:t>http://bit.ly/</a:t>
            </a:r>
            <a:r>
              <a:rPr lang="cs-CZ" sz="2400" u="sng" dirty="0" smtClean="0">
                <a:hlinkClick r:id="rId3"/>
              </a:rPr>
              <a:t>104nYuQ</a:t>
            </a:r>
            <a:endParaRPr lang="cs-CZ" sz="2400" u="sng" dirty="0" smtClean="0"/>
          </a:p>
          <a:p>
            <a:endParaRPr lang="cs-CZ" sz="2400" u="sng" dirty="0"/>
          </a:p>
          <a:p>
            <a:endParaRPr lang="cs-CZ" sz="2400" u="sng" dirty="0" smtClean="0"/>
          </a:p>
          <a:p>
            <a:endParaRPr lang="cs-CZ" sz="2400" u="sng" dirty="0"/>
          </a:p>
          <a:p>
            <a:pPr marL="0" indent="0">
              <a:buNone/>
            </a:pPr>
            <a:r>
              <a:rPr lang="pl-PL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Vielen  Dank</a:t>
            </a:r>
            <a:endParaRPr lang="cs-CZ" sz="6600" b="1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059" y="4408163"/>
            <a:ext cx="2371792" cy="19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  </a:t>
            </a:r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 Geräte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05" y="314643"/>
            <a:ext cx="2169795" cy="110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3"/>
          <a:srcRect l="-80782" r="-80782"/>
          <a:stretch>
            <a:fillRect/>
          </a:stretch>
        </p:blipFill>
        <p:spPr>
          <a:xfrm>
            <a:off x="-1712595" y="1600200"/>
            <a:ext cx="8809291" cy="4525963"/>
          </a:xfrm>
        </p:spPr>
      </p:pic>
      <p:sp>
        <p:nvSpPr>
          <p:cNvPr id="13" name="PoleTekstowe 12"/>
          <p:cNvSpPr txBox="1"/>
          <p:nvPr/>
        </p:nvSpPr>
        <p:spPr>
          <a:xfrm>
            <a:off x="4762256" y="5658199"/>
            <a:ext cx="438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rgbClr val="FF0000"/>
                </a:solidFill>
              </a:rPr>
              <a:t>d</a:t>
            </a:r>
            <a:r>
              <a:rPr lang="pl-PL" sz="4800" b="1" dirty="0" smtClean="0">
                <a:solidFill>
                  <a:srgbClr val="FF0000"/>
                </a:solidFill>
              </a:rPr>
              <a:t>er  Zirkel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  </a:t>
            </a:r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 Geräte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05" y="314643"/>
            <a:ext cx="2169795" cy="110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rcRect l="-15776" r="-15776"/>
          <a:stretch>
            <a:fillRect/>
          </a:stretch>
        </p:blipFill>
        <p:spPr>
          <a:xfrm>
            <a:off x="-317482" y="1568611"/>
            <a:ext cx="6013516" cy="4269312"/>
          </a:xfrm>
        </p:spPr>
      </p:pic>
      <p:sp>
        <p:nvSpPr>
          <p:cNvPr id="6" name="Prostokąt 5"/>
          <p:cNvSpPr/>
          <p:nvPr/>
        </p:nvSpPr>
        <p:spPr>
          <a:xfrm>
            <a:off x="4384674" y="5006926"/>
            <a:ext cx="4990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4800" dirty="0" smtClean="0">
                <a:solidFill>
                  <a:srgbClr val="008000"/>
                </a:solidFill>
              </a:rPr>
              <a:t>    </a:t>
            </a:r>
            <a:r>
              <a:rPr lang="pl-PL" sz="4800" b="1" dirty="0" smtClean="0">
                <a:solidFill>
                  <a:srgbClr val="008000"/>
                </a:solidFill>
              </a:rPr>
              <a:t>das  </a:t>
            </a:r>
            <a:r>
              <a:rPr lang="pl-PL" sz="4800" b="1" dirty="0">
                <a:solidFill>
                  <a:srgbClr val="008000"/>
                </a:solidFill>
              </a:rPr>
              <a:t>Geodreieck</a:t>
            </a:r>
          </a:p>
        </p:txBody>
      </p:sp>
    </p:spTree>
    <p:extLst>
      <p:ext uri="{BB962C8B-B14F-4D97-AF65-F5344CB8AC3E}">
        <p14:creationId xmlns:p14="http://schemas.microsoft.com/office/powerpoint/2010/main" val="42304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  </a:t>
            </a:r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 Geräte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05" y="314643"/>
            <a:ext cx="2169795" cy="110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/>
          <a:srcRect t="-8200" b="-8200"/>
          <a:stretch>
            <a:fillRect/>
          </a:stretch>
        </p:blipFill>
        <p:spPr>
          <a:xfrm>
            <a:off x="765696" y="1979435"/>
            <a:ext cx="7190074" cy="3361307"/>
          </a:xfrm>
        </p:spPr>
      </p:pic>
      <p:sp>
        <p:nvSpPr>
          <p:cNvPr id="10" name="PoleTekstowe 9"/>
          <p:cNvSpPr txBox="1"/>
          <p:nvPr/>
        </p:nvSpPr>
        <p:spPr>
          <a:xfrm>
            <a:off x="3137487" y="5340743"/>
            <a:ext cx="586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rgbClr val="008000"/>
                </a:solidFill>
              </a:rPr>
              <a:t> </a:t>
            </a:r>
            <a:r>
              <a:rPr lang="pl-PL" sz="4800" b="1" dirty="0" smtClean="0">
                <a:solidFill>
                  <a:srgbClr val="008000"/>
                </a:solidFill>
              </a:rPr>
              <a:t>                     das Lineal</a:t>
            </a:r>
            <a:endParaRPr lang="pl-PL" sz="4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  </a:t>
            </a:r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 Geräte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05" y="314643"/>
            <a:ext cx="2169795" cy="110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rcRect l="-18217" r="-18217"/>
          <a:stretch>
            <a:fillRect/>
          </a:stretch>
        </p:blipFill>
        <p:spPr>
          <a:xfrm>
            <a:off x="-448212" y="1699328"/>
            <a:ext cx="8011796" cy="3809482"/>
          </a:xfrm>
        </p:spPr>
      </p:pic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  </a:t>
            </a:r>
            <a:r>
              <a:rPr lang="pl-PL" sz="4800" b="1" dirty="0" smtClean="0">
                <a:solidFill>
                  <a:srgbClr val="FF0000"/>
                </a:solidFill>
              </a:rPr>
              <a:t> der Computer  /  der Laptop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94706" y="274638"/>
            <a:ext cx="1439882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  Geometrische  Figuren 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96" r="-37796"/>
          <a:stretch>
            <a:fillRect/>
          </a:stretch>
        </p:blipFill>
        <p:spPr bwMode="auto">
          <a:xfrm>
            <a:off x="1008063" y="1736725"/>
            <a:ext cx="7134225" cy="392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7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32583" y="274638"/>
            <a:ext cx="99193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/>
              </a:rPr>
              <a:t>Figuren    </a:t>
            </a:r>
            <a:endParaRPr lang="pl-PL" sz="7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oleTekstowe 4"/>
          <p:cNvSpPr txBox="1"/>
          <p:nvPr/>
        </p:nvSpPr>
        <p:spPr>
          <a:xfrm>
            <a:off x="485562" y="5882287"/>
            <a:ext cx="924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 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1" r="-37741"/>
          <a:stretch>
            <a:fillRect/>
          </a:stretch>
        </p:blipFill>
        <p:spPr bwMode="auto">
          <a:xfrm>
            <a:off x="6555106" y="274638"/>
            <a:ext cx="2278414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wal 2"/>
          <p:cNvSpPr/>
          <p:nvPr/>
        </p:nvSpPr>
        <p:spPr>
          <a:xfrm>
            <a:off x="915099" y="1699329"/>
            <a:ext cx="4706231" cy="4612460"/>
          </a:xfrm>
          <a:prstGeom prst="ellipse">
            <a:avLst/>
          </a:prstGeom>
          <a:solidFill>
            <a:srgbClr val="FF0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4724905" y="5882287"/>
            <a:ext cx="39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       der  Kreis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198</Words>
  <Application>Microsoft Macintosh PowerPoint</Application>
  <PresentationFormat>On-screen Show (4:3)</PresentationFormat>
  <Paragraphs>119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Motyw pakietu Office</vt:lpstr>
      <vt:lpstr>   Ein Stück</vt:lpstr>
      <vt:lpstr>Teil 2:   Geometrie</vt:lpstr>
      <vt:lpstr>     Geometrische Geräte    </vt:lpstr>
      <vt:lpstr>      Geräte    </vt:lpstr>
      <vt:lpstr>      Geräte    </vt:lpstr>
      <vt:lpstr>      Geräte    </vt:lpstr>
      <vt:lpstr>      Geräte    </vt:lpstr>
      <vt:lpstr>  Geometrische  Figuren     </vt:lpstr>
      <vt:lpstr>Figuren    </vt:lpstr>
      <vt:lpstr>Figuren    </vt:lpstr>
      <vt:lpstr>Figuren    </vt:lpstr>
      <vt:lpstr>Figuren    </vt:lpstr>
      <vt:lpstr>Figuren    </vt:lpstr>
      <vt:lpstr>Figuren    </vt:lpstr>
      <vt:lpstr>Figuren    </vt:lpstr>
      <vt:lpstr>Figuren    </vt:lpstr>
      <vt:lpstr>Figuren    </vt:lpstr>
      <vt:lpstr>   Figuren    </vt:lpstr>
      <vt:lpstr>Geometrische Figuren    </vt:lpstr>
      <vt:lpstr>  Geometrische  Körper     </vt:lpstr>
      <vt:lpstr> Geometrische  Körper     </vt:lpstr>
      <vt:lpstr> Geometrische  Körper     </vt:lpstr>
      <vt:lpstr> Geometrische  Körper     </vt:lpstr>
      <vt:lpstr> Geometrische  Körper     </vt:lpstr>
      <vt:lpstr> Geometrische  Körper     </vt:lpstr>
      <vt:lpstr> Geometrische  Körper     </vt:lpstr>
      <vt:lpstr> Geometrische  Körper     </vt:lpstr>
      <vt:lpstr> Geometrische  Körper     </vt:lpstr>
      <vt:lpstr>  Bilderquellen: </vt:lpstr>
      <vt:lpstr>  Bilderquellen: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Stück</dc:title>
  <dc:creator>Anna Mieszkowska-Biniaś</dc:creator>
  <cp:lastModifiedBy>Marcel Rotter</cp:lastModifiedBy>
  <cp:revision>130</cp:revision>
  <dcterms:created xsi:type="dcterms:W3CDTF">2013-06-18T15:02:27Z</dcterms:created>
  <dcterms:modified xsi:type="dcterms:W3CDTF">2016-01-11T12:49:32Z</dcterms:modified>
</cp:coreProperties>
</file>